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4"/>
  </p:sldMasterIdLst>
  <p:notesMasterIdLst>
    <p:notesMasterId r:id="rId10"/>
  </p:notesMasterIdLst>
  <p:handoutMasterIdLst>
    <p:handoutMasterId r:id="rId11"/>
  </p:handoutMasterIdLst>
  <p:sldIdLst>
    <p:sldId id="309" r:id="rId5"/>
    <p:sldId id="310" r:id="rId6"/>
    <p:sldId id="311" r:id="rId7"/>
    <p:sldId id="312" r:id="rId8"/>
    <p:sldId id="308" r:id="rId9"/>
  </p:sldIdLst>
  <p:sldSz cx="24387175" cy="13716000"/>
  <p:notesSz cx="14770100" cy="9296400"/>
  <p:defaultTextStyle>
    <a:defPPr>
      <a:defRPr lang="en-US"/>
    </a:defPPr>
    <a:lvl1pPr marL="0" algn="l" defTabSz="2176970" rtl="0" eaLnBrk="1" latinLnBrk="0" hangingPunct="1">
      <a:defRPr sz="4300" kern="1200">
        <a:solidFill>
          <a:schemeClr val="tx1"/>
        </a:solidFill>
        <a:latin typeface="+mn-lt"/>
        <a:ea typeface="+mn-ea"/>
        <a:cs typeface="+mn-cs"/>
      </a:defRPr>
    </a:lvl1pPr>
    <a:lvl2pPr marL="1088486" algn="l" defTabSz="2176970" rtl="0" eaLnBrk="1" latinLnBrk="0" hangingPunct="1">
      <a:defRPr sz="4300" kern="1200">
        <a:solidFill>
          <a:schemeClr val="tx1"/>
        </a:solidFill>
        <a:latin typeface="+mn-lt"/>
        <a:ea typeface="+mn-ea"/>
        <a:cs typeface="+mn-cs"/>
      </a:defRPr>
    </a:lvl2pPr>
    <a:lvl3pPr marL="2176970" algn="l" defTabSz="2176970" rtl="0" eaLnBrk="1" latinLnBrk="0" hangingPunct="1">
      <a:defRPr sz="4300" kern="1200">
        <a:solidFill>
          <a:schemeClr val="tx1"/>
        </a:solidFill>
        <a:latin typeface="+mn-lt"/>
        <a:ea typeface="+mn-ea"/>
        <a:cs typeface="+mn-cs"/>
      </a:defRPr>
    </a:lvl3pPr>
    <a:lvl4pPr marL="3265459" algn="l" defTabSz="2176970" rtl="0" eaLnBrk="1" latinLnBrk="0" hangingPunct="1">
      <a:defRPr sz="4300" kern="1200">
        <a:solidFill>
          <a:schemeClr val="tx1"/>
        </a:solidFill>
        <a:latin typeface="+mn-lt"/>
        <a:ea typeface="+mn-ea"/>
        <a:cs typeface="+mn-cs"/>
      </a:defRPr>
    </a:lvl4pPr>
    <a:lvl5pPr marL="4353945" algn="l" defTabSz="2176970" rtl="0" eaLnBrk="1" latinLnBrk="0" hangingPunct="1">
      <a:defRPr sz="4300" kern="1200">
        <a:solidFill>
          <a:schemeClr val="tx1"/>
        </a:solidFill>
        <a:latin typeface="+mn-lt"/>
        <a:ea typeface="+mn-ea"/>
        <a:cs typeface="+mn-cs"/>
      </a:defRPr>
    </a:lvl5pPr>
    <a:lvl6pPr marL="5442431" algn="l" defTabSz="2176970" rtl="0" eaLnBrk="1" latinLnBrk="0" hangingPunct="1">
      <a:defRPr sz="4300" kern="1200">
        <a:solidFill>
          <a:schemeClr val="tx1"/>
        </a:solidFill>
        <a:latin typeface="+mn-lt"/>
        <a:ea typeface="+mn-ea"/>
        <a:cs typeface="+mn-cs"/>
      </a:defRPr>
    </a:lvl6pPr>
    <a:lvl7pPr marL="6530915" algn="l" defTabSz="2176970" rtl="0" eaLnBrk="1" latinLnBrk="0" hangingPunct="1">
      <a:defRPr sz="4300" kern="1200">
        <a:solidFill>
          <a:schemeClr val="tx1"/>
        </a:solidFill>
        <a:latin typeface="+mn-lt"/>
        <a:ea typeface="+mn-ea"/>
        <a:cs typeface="+mn-cs"/>
      </a:defRPr>
    </a:lvl7pPr>
    <a:lvl8pPr marL="7619405" algn="l" defTabSz="2176970" rtl="0" eaLnBrk="1" latinLnBrk="0" hangingPunct="1">
      <a:defRPr sz="4300" kern="1200">
        <a:solidFill>
          <a:schemeClr val="tx1"/>
        </a:solidFill>
        <a:latin typeface="+mn-lt"/>
        <a:ea typeface="+mn-ea"/>
        <a:cs typeface="+mn-cs"/>
      </a:defRPr>
    </a:lvl8pPr>
    <a:lvl9pPr marL="8707890" algn="l" defTabSz="2176970" rtl="0" eaLnBrk="1" latinLnBrk="0" hangingPunct="1">
      <a:defRPr sz="43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orient="horz" pos="8133" userDrawn="1">
          <p15:clr>
            <a:srgbClr val="A4A3A4"/>
          </p15:clr>
        </p15:guide>
        <p15:guide id="3" pos="698" userDrawn="1">
          <p15:clr>
            <a:srgbClr val="A4A3A4"/>
          </p15:clr>
        </p15:guide>
        <p15:guide id="4" pos="14664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928" userDrawn="1">
          <p15:clr>
            <a:srgbClr val="A4A3A4"/>
          </p15:clr>
        </p15:guide>
        <p15:guide id="2" pos="4652" userDrawn="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A00000"/>
    <a:srgbClr val="C0C0C0"/>
    <a:srgbClr val="64646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1533" autoAdjust="0"/>
    <p:restoredTop sz="86414" autoAdjust="0"/>
  </p:normalViewPr>
  <p:slideViewPr>
    <p:cSldViewPr>
      <p:cViewPr varScale="1">
        <p:scale>
          <a:sx n="54" d="100"/>
          <a:sy n="54" d="100"/>
        </p:scale>
        <p:origin x="456" y="224"/>
      </p:cViewPr>
      <p:guideLst>
        <p:guide orient="horz" pos="8133"/>
        <p:guide pos="698"/>
        <p:guide pos="14664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howGuides="1">
      <p:cViewPr varScale="1">
        <p:scale>
          <a:sx n="96" d="100"/>
          <a:sy n="96" d="100"/>
        </p:scale>
        <p:origin x="1304" y="160"/>
      </p:cViewPr>
      <p:guideLst>
        <p:guide orient="horz" pos="2928"/>
        <p:guide pos="4652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presProps" Target="presProp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handoutMaster" Target="handoutMasters/handoutMaster1.xml"/><Relationship Id="rId5" Type="http://schemas.openxmlformats.org/officeDocument/2006/relationships/slide" Target="slides/slide1.xml"/><Relationship Id="rId15" Type="http://schemas.openxmlformats.org/officeDocument/2006/relationships/tableStyles" Target="tableStyles.xml"/><Relationship Id="rId10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1"/>
            <a:ext cx="6400377" cy="464820"/>
          </a:xfrm>
          <a:prstGeom prst="rect">
            <a:avLst/>
          </a:prstGeom>
        </p:spPr>
        <p:txBody>
          <a:bodyPr vert="horz" lIns="137513" tIns="68756" rIns="137513" bIns="68756" rtlCol="0"/>
          <a:lstStyle>
            <a:lvl1pPr algn="l">
              <a:defRPr sz="18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8366306" y="1"/>
            <a:ext cx="6400377" cy="464820"/>
          </a:xfrm>
          <a:prstGeom prst="rect">
            <a:avLst/>
          </a:prstGeom>
        </p:spPr>
        <p:txBody>
          <a:bodyPr vert="horz" lIns="137513" tIns="68756" rIns="137513" bIns="68756" rtlCol="0"/>
          <a:lstStyle>
            <a:lvl1pPr algn="r">
              <a:defRPr sz="1800"/>
            </a:lvl1pPr>
          </a:lstStyle>
          <a:p>
            <a:fld id="{C07D523A-932A-4DF5-84C0-7B059A1B8996}" type="datetimeFigureOut">
              <a:rPr lang="en-US" smtClean="0"/>
              <a:pPr/>
              <a:t>3/15/19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829968"/>
            <a:ext cx="6400377" cy="464820"/>
          </a:xfrm>
          <a:prstGeom prst="rect">
            <a:avLst/>
          </a:prstGeom>
        </p:spPr>
        <p:txBody>
          <a:bodyPr vert="horz" lIns="137513" tIns="68756" rIns="137513" bIns="68756" rtlCol="0" anchor="b"/>
          <a:lstStyle>
            <a:lvl1pPr algn="l">
              <a:defRPr sz="18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8366306" y="8829968"/>
            <a:ext cx="6400377" cy="464820"/>
          </a:xfrm>
          <a:prstGeom prst="rect">
            <a:avLst/>
          </a:prstGeom>
        </p:spPr>
        <p:txBody>
          <a:bodyPr vert="horz" lIns="137513" tIns="68756" rIns="137513" bIns="68756" rtlCol="0" anchor="b"/>
          <a:lstStyle>
            <a:lvl1pPr algn="r">
              <a:defRPr sz="1800"/>
            </a:lvl1pPr>
          </a:lstStyle>
          <a:p>
            <a:fld id="{FAA063E6-C8C3-44B8-9773-13965E4AF4B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987292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1"/>
            <a:ext cx="6400377" cy="464820"/>
          </a:xfrm>
          <a:prstGeom prst="rect">
            <a:avLst/>
          </a:prstGeom>
        </p:spPr>
        <p:txBody>
          <a:bodyPr vert="horz" lIns="137513" tIns="68756" rIns="137513" bIns="68756" rtlCol="0"/>
          <a:lstStyle>
            <a:lvl1pPr algn="l">
              <a:defRPr sz="18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8366306" y="1"/>
            <a:ext cx="6400377" cy="464820"/>
          </a:xfrm>
          <a:prstGeom prst="rect">
            <a:avLst/>
          </a:prstGeom>
        </p:spPr>
        <p:txBody>
          <a:bodyPr vert="horz" lIns="137513" tIns="68756" rIns="137513" bIns="68756" rtlCol="0"/>
          <a:lstStyle>
            <a:lvl1pPr algn="r">
              <a:defRPr sz="1800"/>
            </a:lvl1pPr>
          </a:lstStyle>
          <a:p>
            <a:fld id="{08BC8029-B2A4-450D-9E45-99AF010255E2}" type="datetimeFigureOut">
              <a:rPr lang="en-US" smtClean="0"/>
              <a:pPr/>
              <a:t>3/15/19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286250" y="696913"/>
            <a:ext cx="6197600" cy="34861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137513" tIns="68756" rIns="137513" bIns="68756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1477010" y="4415791"/>
            <a:ext cx="11816080" cy="4183380"/>
          </a:xfrm>
          <a:prstGeom prst="rect">
            <a:avLst/>
          </a:prstGeom>
        </p:spPr>
        <p:txBody>
          <a:bodyPr vert="horz" lIns="137513" tIns="68756" rIns="137513" bIns="68756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829968"/>
            <a:ext cx="6400377" cy="464820"/>
          </a:xfrm>
          <a:prstGeom prst="rect">
            <a:avLst/>
          </a:prstGeom>
        </p:spPr>
        <p:txBody>
          <a:bodyPr vert="horz" lIns="137513" tIns="68756" rIns="137513" bIns="68756" rtlCol="0" anchor="b"/>
          <a:lstStyle>
            <a:lvl1pPr algn="l">
              <a:defRPr sz="18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8366306" y="8829968"/>
            <a:ext cx="6400377" cy="464820"/>
          </a:xfrm>
          <a:prstGeom prst="rect">
            <a:avLst/>
          </a:prstGeom>
        </p:spPr>
        <p:txBody>
          <a:bodyPr vert="horz" lIns="137513" tIns="68756" rIns="137513" bIns="68756" rtlCol="0" anchor="b"/>
          <a:lstStyle>
            <a:lvl1pPr algn="r">
              <a:defRPr sz="1800"/>
            </a:lvl1pPr>
          </a:lstStyle>
          <a:p>
            <a:fld id="{C52C7579-D507-4790-8288-E63E59D96DB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075042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217697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1pPr>
    <a:lvl2pPr marL="1088486" algn="l" defTabSz="217697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2pPr>
    <a:lvl3pPr marL="2176970" algn="l" defTabSz="217697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3pPr>
    <a:lvl4pPr marL="3265459" algn="l" defTabSz="217697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4pPr>
    <a:lvl5pPr marL="4353945" algn="l" defTabSz="217697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5pPr>
    <a:lvl6pPr marL="5442431" algn="l" defTabSz="217697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6pPr>
    <a:lvl7pPr marL="6530915" algn="l" defTabSz="217697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7pPr>
    <a:lvl8pPr marL="7619405" algn="l" defTabSz="217697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8pPr>
    <a:lvl9pPr marL="8707890" algn="l" defTabSz="217697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2C7579-D507-4790-8288-E63E59D96DBB}" type="slidenum">
              <a:rPr lang="en-US" smtClean="0"/>
              <a:pPr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184663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2C7579-D507-4790-8288-E63E59D96DBB}" type="slidenum">
              <a:rPr lang="en-US" smtClean="0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305648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2C7579-D507-4790-8288-E63E59D96DBB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619893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2C7579-D507-4790-8288-E63E59D96DBB}" type="slidenum">
              <a:rPr lang="en-US" smtClean="0"/>
              <a:pPr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65984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2C7579-D507-4790-8288-E63E59D96DBB}" type="slidenum">
              <a:rPr lang="en-US" smtClean="0"/>
              <a:pPr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932697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0">
                <a:latin typeface="+mn-lt"/>
                <a:cs typeface="Arial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latin typeface="+mn-lt"/>
                <a:cs typeface="Arial" pitchFamily="34" charset="0"/>
              </a:defRPr>
            </a:lvl1pPr>
            <a:lvl2pPr>
              <a:defRPr>
                <a:latin typeface="+mn-lt"/>
                <a:cs typeface="Arial" pitchFamily="34" charset="0"/>
              </a:defRPr>
            </a:lvl2pPr>
            <a:lvl3pPr>
              <a:defRPr>
                <a:latin typeface="+mn-lt"/>
                <a:cs typeface="Arial" pitchFamily="34" charset="0"/>
              </a:defRPr>
            </a:lvl3pPr>
            <a:lvl4pPr>
              <a:defRPr>
                <a:latin typeface="+mn-lt"/>
                <a:cs typeface="Arial" pitchFamily="34" charset="0"/>
              </a:defRPr>
            </a:lvl4pPr>
            <a:lvl5pPr>
              <a:defRPr>
                <a:latin typeface="Arial" pitchFamily="34" charset="0"/>
                <a:cs typeface="Arial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n-lt"/>
                <a:cs typeface="Arial" pitchFamily="34" charset="0"/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1108076" y="2362200"/>
            <a:ext cx="22171025" cy="609600"/>
          </a:xfrm>
        </p:spPr>
        <p:txBody>
          <a:bodyPr anchor="ctr" anchorCtr="0"/>
          <a:lstStyle>
            <a:lvl1pPr marL="0" indent="0">
              <a:buNone/>
              <a:defRPr sz="3000" b="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/>
              <a:t>Page Subtitle (Calibri Regular, 30pt, RGB 152 27 30)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692277D-E08B-6444-81D9-76F6536C1F53}"/>
              </a:ext>
            </a:extLst>
          </p:cNvPr>
          <p:cNvSpPr txBox="1"/>
          <p:nvPr userDrawn="1"/>
        </p:nvSpPr>
        <p:spPr>
          <a:xfrm>
            <a:off x="803564" y="1662545"/>
            <a:ext cx="0" cy="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endParaRPr lang="en-US" sz="1000" dirty="0" err="1">
              <a:latin typeface="Arial" pitchFamily="34" charset="0"/>
              <a:cs typeface="Arial" pitchFamily="34" charset="0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08511" y="414298"/>
            <a:ext cx="16038077" cy="1033502"/>
          </a:xfrm>
          <a:prstGeom prst="rect">
            <a:avLst/>
          </a:prstGeom>
        </p:spPr>
        <p:txBody>
          <a:bodyPr vert="horz" lIns="0" tIns="0" rIns="0" bIns="0" rtlCol="0" anchor="b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8511" y="3200400"/>
            <a:ext cx="22170159" cy="8633016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8507" y="12371296"/>
            <a:ext cx="739006" cy="537882"/>
          </a:xfrm>
          <a:prstGeom prst="rect">
            <a:avLst/>
          </a:prstGeom>
        </p:spPr>
        <p:txBody>
          <a:bodyPr vert="horz" lIns="0" tIns="0" rIns="0" bIns="0" rtlCol="0" anchor="b">
            <a:noAutofit/>
          </a:bodyPr>
          <a:lstStyle>
            <a:lvl1pPr algn="l">
              <a:defRPr sz="2100">
                <a:solidFill>
                  <a:schemeClr val="tx1"/>
                </a:solidFill>
                <a:latin typeface="+mn-lt"/>
                <a:cs typeface="Arial" pitchFamily="34" charset="0"/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  <p:sldLayoutId id="2147483654" r:id="rId2"/>
    <p:sldLayoutId id="2147483655" r:id="rId3"/>
  </p:sldLayoutIdLst>
  <p:hf hdr="0" ftr="0" dt="0"/>
  <p:txStyles>
    <p:titleStyle>
      <a:lvl1pPr algn="l" defTabSz="2176970" rtl="0" eaLnBrk="1" latinLnBrk="0" hangingPunct="1">
        <a:spcBef>
          <a:spcPct val="0"/>
        </a:spcBef>
        <a:buNone/>
        <a:defRPr sz="4600" b="0" kern="1200">
          <a:solidFill>
            <a:schemeClr val="bg1"/>
          </a:solidFill>
          <a:latin typeface="+mj-lt"/>
          <a:ea typeface="+mj-ea"/>
          <a:cs typeface="Arial" pitchFamily="34" charset="0"/>
        </a:defRPr>
      </a:lvl1pPr>
    </p:titleStyle>
    <p:bodyStyle>
      <a:lvl1pPr marL="356169" indent="-356169" algn="l" defTabSz="2176970" rtl="0" eaLnBrk="1" latinLnBrk="0" hangingPunct="1">
        <a:lnSpc>
          <a:spcPts val="2564"/>
        </a:lnSpc>
        <a:spcBef>
          <a:spcPts val="0"/>
        </a:spcBef>
        <a:spcAft>
          <a:spcPts val="641"/>
        </a:spcAft>
        <a:buClr>
          <a:schemeClr val="accent1"/>
        </a:buClr>
        <a:buSzPct val="105000"/>
        <a:buFont typeface="Wingdings 2" pitchFamily="18" charset="2"/>
        <a:buChar char=""/>
        <a:defRPr sz="2400" kern="1200">
          <a:solidFill>
            <a:schemeClr val="tx1"/>
          </a:solidFill>
          <a:latin typeface="+mn-lt"/>
          <a:ea typeface="+mn-ea"/>
          <a:cs typeface="Arial" pitchFamily="34" charset="0"/>
        </a:defRPr>
      </a:lvl1pPr>
      <a:lvl2pPr marL="736086" indent="-379914" algn="l" defTabSz="2176970" rtl="0" eaLnBrk="1" latinLnBrk="0" hangingPunct="1">
        <a:lnSpc>
          <a:spcPts val="2564"/>
        </a:lnSpc>
        <a:spcBef>
          <a:spcPts val="0"/>
        </a:spcBef>
        <a:spcAft>
          <a:spcPts val="641"/>
        </a:spcAft>
        <a:buClr>
          <a:schemeClr val="accent1"/>
        </a:buClr>
        <a:buFont typeface="Wingdings 2" pitchFamily="18" charset="2"/>
        <a:buChar char=""/>
        <a:defRPr sz="2400" kern="1200">
          <a:solidFill>
            <a:schemeClr val="tx1"/>
          </a:solidFill>
          <a:latin typeface="+mn-lt"/>
          <a:ea typeface="+mn-ea"/>
          <a:cs typeface="Arial" pitchFamily="34" charset="0"/>
        </a:defRPr>
      </a:lvl2pPr>
      <a:lvl3pPr marL="1092252" indent="-356169" algn="l" defTabSz="2176970" rtl="0" eaLnBrk="1" latinLnBrk="0" hangingPunct="1">
        <a:lnSpc>
          <a:spcPts val="2564"/>
        </a:lnSpc>
        <a:spcBef>
          <a:spcPts val="0"/>
        </a:spcBef>
        <a:spcAft>
          <a:spcPts val="641"/>
        </a:spcAft>
        <a:buClr>
          <a:schemeClr val="accent1"/>
        </a:buClr>
        <a:buSzPct val="90000"/>
        <a:buFont typeface="Wingdings 2" pitchFamily="18" charset="2"/>
        <a:buChar char=""/>
        <a:defRPr sz="2400" kern="1200">
          <a:solidFill>
            <a:schemeClr val="tx1"/>
          </a:solidFill>
          <a:latin typeface="+mn-lt"/>
          <a:ea typeface="+mn-ea"/>
          <a:cs typeface="Arial" pitchFamily="34" charset="0"/>
        </a:defRPr>
      </a:lvl3pPr>
      <a:lvl4pPr marL="1472168" indent="-379914" algn="l" defTabSz="2176970" rtl="0" eaLnBrk="1" latinLnBrk="0" hangingPunct="1">
        <a:lnSpc>
          <a:spcPts val="2564"/>
        </a:lnSpc>
        <a:spcBef>
          <a:spcPts val="0"/>
        </a:spcBef>
        <a:spcAft>
          <a:spcPts val="641"/>
        </a:spcAft>
        <a:buClr>
          <a:schemeClr val="accent1"/>
        </a:buClr>
        <a:buFont typeface="Symbol" pitchFamily="18" charset="2"/>
        <a:buChar char=""/>
        <a:defRPr sz="2400" kern="1200">
          <a:solidFill>
            <a:schemeClr val="tx1"/>
          </a:solidFill>
          <a:latin typeface="+mn-lt"/>
          <a:ea typeface="+mn-ea"/>
          <a:cs typeface="Arial" pitchFamily="34" charset="0"/>
        </a:defRPr>
      </a:lvl4pPr>
      <a:lvl5pPr marL="2452482" indent="-498639" algn="l" defTabSz="2176970" rtl="0" eaLnBrk="1" latinLnBrk="0" hangingPunct="1">
        <a:spcBef>
          <a:spcPct val="20000"/>
        </a:spcBef>
        <a:buFont typeface="Courier New" pitchFamily="49" charset="0"/>
        <a:buChar char="o"/>
        <a:defRPr sz="21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5pPr>
      <a:lvl6pPr marL="5986673" indent="-544242" algn="l" defTabSz="2176970" rtl="0" eaLnBrk="1" latinLnBrk="0" hangingPunct="1">
        <a:spcBef>
          <a:spcPct val="20000"/>
        </a:spcBef>
        <a:buFont typeface="Arial" pitchFamily="34" charset="0"/>
        <a:buChar char="•"/>
        <a:defRPr sz="4600" kern="1200">
          <a:solidFill>
            <a:schemeClr val="tx1"/>
          </a:solidFill>
          <a:latin typeface="+mn-lt"/>
          <a:ea typeface="+mn-ea"/>
          <a:cs typeface="+mn-cs"/>
        </a:defRPr>
      </a:lvl6pPr>
      <a:lvl7pPr marL="7075159" indent="-544242" algn="l" defTabSz="2176970" rtl="0" eaLnBrk="1" latinLnBrk="0" hangingPunct="1">
        <a:spcBef>
          <a:spcPct val="20000"/>
        </a:spcBef>
        <a:buFont typeface="Arial" pitchFamily="34" charset="0"/>
        <a:buChar char="•"/>
        <a:defRPr sz="4600" kern="1200">
          <a:solidFill>
            <a:schemeClr val="tx1"/>
          </a:solidFill>
          <a:latin typeface="+mn-lt"/>
          <a:ea typeface="+mn-ea"/>
          <a:cs typeface="+mn-cs"/>
        </a:defRPr>
      </a:lvl7pPr>
      <a:lvl8pPr marL="8163648" indent="-544242" algn="l" defTabSz="2176970" rtl="0" eaLnBrk="1" latinLnBrk="0" hangingPunct="1">
        <a:spcBef>
          <a:spcPct val="20000"/>
        </a:spcBef>
        <a:buFont typeface="Arial" pitchFamily="34" charset="0"/>
        <a:buChar char="•"/>
        <a:defRPr sz="4600" kern="1200">
          <a:solidFill>
            <a:schemeClr val="tx1"/>
          </a:solidFill>
          <a:latin typeface="+mn-lt"/>
          <a:ea typeface="+mn-ea"/>
          <a:cs typeface="+mn-cs"/>
        </a:defRPr>
      </a:lvl8pPr>
      <a:lvl9pPr marL="9252133" indent="-544242" algn="l" defTabSz="2176970" rtl="0" eaLnBrk="1" latinLnBrk="0" hangingPunct="1">
        <a:spcBef>
          <a:spcPct val="20000"/>
        </a:spcBef>
        <a:buFont typeface="Arial" pitchFamily="34" charset="0"/>
        <a:buChar char="•"/>
        <a:defRPr sz="4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2176970" rtl="0" eaLnBrk="1" latinLnBrk="0" hangingPunct="1">
        <a:defRPr sz="4300" kern="1200">
          <a:solidFill>
            <a:schemeClr val="tx1"/>
          </a:solidFill>
          <a:latin typeface="+mn-lt"/>
          <a:ea typeface="+mn-ea"/>
          <a:cs typeface="+mn-cs"/>
        </a:defRPr>
      </a:lvl1pPr>
      <a:lvl2pPr marL="1088486" algn="l" defTabSz="2176970" rtl="0" eaLnBrk="1" latinLnBrk="0" hangingPunct="1">
        <a:defRPr sz="4300" kern="1200">
          <a:solidFill>
            <a:schemeClr val="tx1"/>
          </a:solidFill>
          <a:latin typeface="+mn-lt"/>
          <a:ea typeface="+mn-ea"/>
          <a:cs typeface="+mn-cs"/>
        </a:defRPr>
      </a:lvl2pPr>
      <a:lvl3pPr marL="2176970" algn="l" defTabSz="2176970" rtl="0" eaLnBrk="1" latinLnBrk="0" hangingPunct="1">
        <a:defRPr sz="4300" kern="1200">
          <a:solidFill>
            <a:schemeClr val="tx1"/>
          </a:solidFill>
          <a:latin typeface="+mn-lt"/>
          <a:ea typeface="+mn-ea"/>
          <a:cs typeface="+mn-cs"/>
        </a:defRPr>
      </a:lvl3pPr>
      <a:lvl4pPr marL="3265459" algn="l" defTabSz="2176970" rtl="0" eaLnBrk="1" latinLnBrk="0" hangingPunct="1">
        <a:defRPr sz="4300" kern="1200">
          <a:solidFill>
            <a:schemeClr val="tx1"/>
          </a:solidFill>
          <a:latin typeface="+mn-lt"/>
          <a:ea typeface="+mn-ea"/>
          <a:cs typeface="+mn-cs"/>
        </a:defRPr>
      </a:lvl4pPr>
      <a:lvl5pPr marL="4353945" algn="l" defTabSz="2176970" rtl="0" eaLnBrk="1" latinLnBrk="0" hangingPunct="1">
        <a:defRPr sz="4300" kern="1200">
          <a:solidFill>
            <a:schemeClr val="tx1"/>
          </a:solidFill>
          <a:latin typeface="+mn-lt"/>
          <a:ea typeface="+mn-ea"/>
          <a:cs typeface="+mn-cs"/>
        </a:defRPr>
      </a:lvl5pPr>
      <a:lvl6pPr marL="5442431" algn="l" defTabSz="2176970" rtl="0" eaLnBrk="1" latinLnBrk="0" hangingPunct="1">
        <a:defRPr sz="4300" kern="1200">
          <a:solidFill>
            <a:schemeClr val="tx1"/>
          </a:solidFill>
          <a:latin typeface="+mn-lt"/>
          <a:ea typeface="+mn-ea"/>
          <a:cs typeface="+mn-cs"/>
        </a:defRPr>
      </a:lvl6pPr>
      <a:lvl7pPr marL="6530915" algn="l" defTabSz="2176970" rtl="0" eaLnBrk="1" latinLnBrk="0" hangingPunct="1">
        <a:defRPr sz="4300" kern="1200">
          <a:solidFill>
            <a:schemeClr val="tx1"/>
          </a:solidFill>
          <a:latin typeface="+mn-lt"/>
          <a:ea typeface="+mn-ea"/>
          <a:cs typeface="+mn-cs"/>
        </a:defRPr>
      </a:lvl7pPr>
      <a:lvl8pPr marL="7619405" algn="l" defTabSz="2176970" rtl="0" eaLnBrk="1" latinLnBrk="0" hangingPunct="1">
        <a:defRPr sz="4300" kern="1200">
          <a:solidFill>
            <a:schemeClr val="tx1"/>
          </a:solidFill>
          <a:latin typeface="+mn-lt"/>
          <a:ea typeface="+mn-ea"/>
          <a:cs typeface="+mn-cs"/>
        </a:defRPr>
      </a:lvl8pPr>
      <a:lvl9pPr marL="8707890" algn="l" defTabSz="2176970" rtl="0" eaLnBrk="1" latinLnBrk="0" hangingPunct="1">
        <a:defRPr sz="43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E0840A04-07D7-7743-9E0A-05DA6B29F298}"/>
              </a:ext>
            </a:extLst>
          </p:cNvPr>
          <p:cNvSpPr txBox="1"/>
          <p:nvPr/>
        </p:nvSpPr>
        <p:spPr>
          <a:xfrm>
            <a:off x="17501191" y="914400"/>
            <a:ext cx="0" cy="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endParaRPr lang="en-US" sz="1000" dirty="0" err="1">
              <a:latin typeface="Arial" pitchFamily="34" charset="0"/>
              <a:cs typeface="Arial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8B3C826-7B7E-294C-9946-D285170F63F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197069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E0840A04-07D7-7743-9E0A-05DA6B29F298}"/>
              </a:ext>
            </a:extLst>
          </p:cNvPr>
          <p:cNvSpPr txBox="1"/>
          <p:nvPr/>
        </p:nvSpPr>
        <p:spPr>
          <a:xfrm>
            <a:off x="17501191" y="914400"/>
            <a:ext cx="0" cy="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endParaRPr lang="en-US" sz="1000" dirty="0" err="1">
              <a:latin typeface="Arial" pitchFamily="34" charset="0"/>
              <a:cs typeface="Arial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17642E0-CB75-C649-81D2-2A5062E323A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" y="8021"/>
            <a:ext cx="24387175" cy="137177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492080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E0840A04-07D7-7743-9E0A-05DA6B29F298}"/>
              </a:ext>
            </a:extLst>
          </p:cNvPr>
          <p:cNvSpPr txBox="1"/>
          <p:nvPr/>
        </p:nvSpPr>
        <p:spPr>
          <a:xfrm>
            <a:off x="17501191" y="914400"/>
            <a:ext cx="0" cy="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endParaRPr lang="en-US" sz="1000" dirty="0" err="1">
              <a:latin typeface="Arial" pitchFamily="34" charset="0"/>
              <a:cs typeface="Arial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3572388-7B0C-EB44-AFE8-2A61CB7A992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384497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E0840A04-07D7-7743-9E0A-05DA6B29F298}"/>
              </a:ext>
            </a:extLst>
          </p:cNvPr>
          <p:cNvSpPr txBox="1"/>
          <p:nvPr/>
        </p:nvSpPr>
        <p:spPr>
          <a:xfrm>
            <a:off x="17501191" y="914400"/>
            <a:ext cx="0" cy="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endParaRPr lang="en-US" sz="1000" dirty="0" err="1">
              <a:latin typeface="Arial" pitchFamily="34" charset="0"/>
              <a:cs typeface="Arial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2CEA9F4-7CCA-E043-9F4D-B1B752AA076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87" y="-1"/>
            <a:ext cx="24385588" cy="137168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968921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E0840A04-07D7-7743-9E0A-05DA6B29F298}"/>
              </a:ext>
            </a:extLst>
          </p:cNvPr>
          <p:cNvSpPr txBox="1"/>
          <p:nvPr/>
        </p:nvSpPr>
        <p:spPr>
          <a:xfrm>
            <a:off x="17501191" y="914400"/>
            <a:ext cx="0" cy="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endParaRPr lang="en-US" sz="1000" dirty="0" err="1">
              <a:latin typeface="Arial" pitchFamily="34" charset="0"/>
              <a:cs typeface="Arial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BE29674-7AA6-E842-8B03-48AC86DDBBC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" y="0"/>
            <a:ext cx="24387175" cy="137177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636944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1028807_F04">
      <a:dk1>
        <a:sysClr val="windowText" lastClr="000000"/>
      </a:dk1>
      <a:lt1>
        <a:sysClr val="window" lastClr="FFFFFF"/>
      </a:lt1>
      <a:dk2>
        <a:srgbClr val="C0C0C0"/>
      </a:dk2>
      <a:lt2>
        <a:srgbClr val="808080"/>
      </a:lt2>
      <a:accent1>
        <a:srgbClr val="981B1E"/>
      </a:accent1>
      <a:accent2>
        <a:srgbClr val="001F61"/>
      </a:accent2>
      <a:accent3>
        <a:srgbClr val="27A8E2"/>
      </a:accent3>
      <a:accent4>
        <a:srgbClr val="555555"/>
      </a:accent4>
      <a:accent5>
        <a:srgbClr val="7D7D7D"/>
      </a:accent5>
      <a:accent6>
        <a:srgbClr val="C8C8C8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bg1">
            <a:lumMod val="85000"/>
          </a:schemeClr>
        </a:solidFill>
        <a:ln>
          <a:noFill/>
        </a:ln>
      </a:spPr>
      <a:bodyPr rtlCol="0" anchor="ctr"/>
      <a:lstStyle>
        <a:defPPr algn="ctr">
          <a:defRPr sz="1000" dirty="0" err="1" smtClean="0">
            <a:solidFill>
              <a:schemeClr val="tx1"/>
            </a:solidFill>
            <a:latin typeface="Arial" pitchFamily="34" charset="0"/>
            <a:cs typeface="Arial" pitchFamily="34" charset="0"/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square" lIns="0" tIns="0" rIns="0" bIns="0" rtlCol="0">
        <a:noAutofit/>
      </a:bodyPr>
      <a:lstStyle>
        <a:defPPr>
          <a:defRPr sz="1000" dirty="0" err="1" smtClean="0">
            <a:latin typeface="Arial" pitchFamily="34" charset="0"/>
            <a:cs typeface="Arial" pitchFamily="34" charset="0"/>
          </a:defRPr>
        </a:defPPr>
      </a:lstStyle>
    </a:tx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C65305ED5683EC4891D2604E13169D58" ma:contentTypeVersion="0" ma:contentTypeDescription="Create a new document." ma:contentTypeScope="" ma:versionID="f23b8e9160898bd6f2a0d30dcc9584e3">
  <xsd:schema xmlns:xsd="http://www.w3.org/2001/XMLSchema" xmlns:xs="http://www.w3.org/2001/XMLSchema" xmlns:p="http://schemas.microsoft.com/office/2006/metadata/properties" targetNamespace="http://schemas.microsoft.com/office/2006/metadata/properties" ma:root="true" ma:fieldsID="1b05d82d297216baf5b26c55225140df">
    <xsd:element name="properties">
      <xsd:complexType>
        <xsd:sequence>
          <xsd:element name="documentManagement">
            <xsd:complexType>
              <xsd:all/>
            </xsd:complexType>
          </xsd:element>
        </xsd:sequence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6E777807-888B-47D6-A10D-15EB9065DF86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25A66593-6E04-4DBD-B977-557F701653B0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  <ds:schemaRef ds:uri="http://schemas.microsoft.com/office/infopath/2007/PartnerControls"/>
  </ds:schemaRefs>
</ds:datastoreItem>
</file>

<file path=customXml/itemProps3.xml><?xml version="1.0" encoding="utf-8"?>
<ds:datastoreItem xmlns:ds="http://schemas.openxmlformats.org/officeDocument/2006/customXml" ds:itemID="{FA4E975B-143F-4255-9035-3E848D14FCC9}">
  <ds:schemaRefs>
    <ds:schemaRef ds:uri="http://purl.org/dc/elements/1.1/"/>
    <ds:schemaRef ds:uri="http://schemas.microsoft.com/office/2006/metadata/properties"/>
    <ds:schemaRef ds:uri="http://purl.org/dc/terms/"/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www.w3.org/XML/1998/namespace"/>
    <ds:schemaRef ds:uri="http://purl.org/dc/dcmitype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17275</TotalTime>
  <Words>5</Words>
  <Application>Microsoft Macintosh PowerPoint</Application>
  <PresentationFormat>Custom</PresentationFormat>
  <Paragraphs>5</Paragraphs>
  <Slides>5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1" baseType="lpstr">
      <vt:lpstr>Arial</vt:lpstr>
      <vt:lpstr>Calibri</vt:lpstr>
      <vt:lpstr>Courier New</vt:lpstr>
      <vt:lpstr>Symbol</vt:lpstr>
      <vt:lpstr>Wingdings 2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Witt, Peter</dc:creator>
  <cp:lastModifiedBy>Rajakumar Thangavelu</cp:lastModifiedBy>
  <cp:revision>355</cp:revision>
  <cp:lastPrinted>2018-06-21T19:39:22Z</cp:lastPrinted>
  <dcterms:created xsi:type="dcterms:W3CDTF">2006-08-16T00:00:00Z</dcterms:created>
  <dcterms:modified xsi:type="dcterms:W3CDTF">2019-03-16T05:41:00Z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TitusGUID">
    <vt:lpwstr>042b3f4b-dde5-4ef9-bf9e-3a16d32e51d6</vt:lpwstr>
  </property>
  <property fmtid="{D5CDD505-2E9C-101B-9397-08002B2CF9AE}" pid="3" name="Classification">
    <vt:lpwstr>Public</vt:lpwstr>
  </property>
  <property fmtid="{D5CDD505-2E9C-101B-9397-08002B2CF9AE}" pid="4" name="ContentTypeId">
    <vt:lpwstr>0x010100C65305ED5683EC4891D2604E13169D58</vt:lpwstr>
  </property>
  <property fmtid="{D5CDD505-2E9C-101B-9397-08002B2CF9AE}" pid="5" name="BACClassification">
    <vt:lpwstr>B!pub@C</vt:lpwstr>
  </property>
  <property fmtid="{D5CDD505-2E9C-101B-9397-08002B2CF9AE}" pid="6" name="Audience">
    <vt:lpwstr>External</vt:lpwstr>
  </property>
  <property fmtid="{D5CDD505-2E9C-101B-9397-08002B2CF9AE}" pid="7" name="Marker">
    <vt:lpwstr>B!ext@C</vt:lpwstr>
  </property>
</Properties>
</file>

<file path=docProps/thumbnail.jpeg>
</file>